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E428-D9A6-7921-DB48-A3C00A5B1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1573-F3A8-B07B-BC75-CD8F37483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865C8-F30F-5944-AB5E-D96B757B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C6D30-BCB2-0378-475E-9DDB29C1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9D537-07C2-F533-5231-8EF72108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EA58-7081-68E2-1A90-157F9E5E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85092-6137-8B49-EB1F-EE89E789E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3635D-D0A1-B720-04DF-A835CCB3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F54D6-AA00-FF1D-589A-CEC79437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DA72-8722-1A9D-00D4-D0575D1C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4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87172-CE25-4348-9A82-E08A6D873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91AC9-5437-94E7-121E-4533BDD45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B23E-5660-B57C-4B1D-95CB06B3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35D8F-69A4-48AD-0E30-C51FCE78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17AD-E9F3-DDF5-5DFC-8A6796DF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F211-5733-3E1D-98E4-87552E19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8E86-37EB-ECE8-F74B-4F129995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BBAC5-6E80-A902-9A35-5AC7799E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CEA25-27D2-2A52-F94C-AC3D3609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52259-7868-F7F1-7D2E-B314CEBF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0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1FA3-B574-7AAB-C89D-70DCC7B4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CF1A1-AB16-B4FA-3BF7-12F7C1D8C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869C-ADF9-061F-832D-ADB21D84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0AB5-A1CB-4544-6F41-46DCA0C9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F321-36AF-968C-43A6-3CC7E7BF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2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956-B25F-E44A-0691-65628B8D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9091-CAB0-CDC4-E170-9A51AC0A3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9074E-B236-1F60-C04B-4A6672F48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CB12B-E286-B5D6-4ABD-76221DCA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A3FB4-30DB-009E-A35D-3A85DEEC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94503-D549-5C89-D611-8A9A436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7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CBF7-C83B-8F7B-7247-45BEA530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F44CC-D320-3E5D-5DAF-CABBCE05C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1E608-16C6-ED88-DA54-10481FFB6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3FA58-EFFC-0EC1-CDF6-2B03B5B8C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F6FAA-5006-5D8D-C8B2-8722D32E9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7C34-B0F6-158F-E1A3-9EDEC90D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76145-38D1-62AF-BA90-3E074D3D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5B00C-AB13-6DC2-5B4B-2532C9E1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2A0-2962-E72F-B32C-29F6F52B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00C61-D187-D672-2CAF-01E69109E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8B229-2EDA-D81B-ADAC-3F504713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769D3-EE32-0B79-3C0D-04B496D4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432EB-7AED-864F-7752-A76825D1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D8DCA-1141-1466-186C-7ACBF42F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3A607-EA60-B5D8-9C76-E4FFD022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7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25CD-F7DE-29AF-20C4-843462EE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D4AE-95A3-1140-B441-10DCA9790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00BFE-4275-F8AA-7C81-C21A8F91E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DF3A-7B04-CF9E-7CFC-745BB617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85FB4-F50C-5EC0-6319-A6804AFD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FB503-5631-36A9-C23F-EB5BD973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1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F32B-340C-DF73-93D4-D5A30B85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1D540-E2E7-B323-4318-4E80D77AA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D7DBC-A8E3-771C-2461-890D4EF9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E8E4D-927D-4C6B-B020-28EF69A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E332-E8F5-7C9F-7CC5-EE3CF2E0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68992-2DC9-E2C5-F7C8-6DD0A7BC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DFADC-E074-2C67-1C46-9CC902BE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E8A5-281E-1CFE-578E-3E2F23FF2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409C-F529-B268-AD3F-E5D4F30FA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1C7BD-D501-A748-BF34-E2D523D8C739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DD02A-401F-495E-41D7-50E9C2A43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ED2EA-CE5B-DE06-B8ED-2C7CFCE2F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35D80-9F4D-974A-98E6-500511859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3C964E1C-91DA-0D2E-65E4-66EC7E0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C5B5B-4EB1-9F4D-C50E-8D1E6DEB1150}"/>
              </a:ext>
            </a:extLst>
          </p:cNvPr>
          <p:cNvSpPr txBox="1"/>
          <p:nvPr/>
        </p:nvSpPr>
        <p:spPr>
          <a:xfrm>
            <a:off x="729049" y="324433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CD8+ T cells</a:t>
            </a:r>
          </a:p>
        </p:txBody>
      </p:sp>
    </p:spTree>
    <p:extLst>
      <p:ext uri="{BB962C8B-B14F-4D97-AF65-F5344CB8AC3E}">
        <p14:creationId xmlns:p14="http://schemas.microsoft.com/office/powerpoint/2010/main" val="161152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52D805C-37E1-45EF-B542-83EE1B41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10039D-FBD4-82F0-D81C-B2EDE0CD1893}"/>
              </a:ext>
            </a:extLst>
          </p:cNvPr>
          <p:cNvSpPr txBox="1"/>
          <p:nvPr/>
        </p:nvSpPr>
        <p:spPr>
          <a:xfrm>
            <a:off x="729049" y="3244334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 Macrophages</a:t>
            </a:r>
          </a:p>
        </p:txBody>
      </p:sp>
    </p:spTree>
    <p:extLst>
      <p:ext uri="{BB962C8B-B14F-4D97-AF65-F5344CB8AC3E}">
        <p14:creationId xmlns:p14="http://schemas.microsoft.com/office/powerpoint/2010/main" val="42135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45D3490-43AA-ACCC-6A43-E074CBAD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512C1-928A-8142-5572-65977B3C9E00}"/>
              </a:ext>
            </a:extLst>
          </p:cNvPr>
          <p:cNvSpPr txBox="1"/>
          <p:nvPr/>
        </p:nvSpPr>
        <p:spPr>
          <a:xfrm>
            <a:off x="729049" y="3244334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 Macrophages</a:t>
            </a:r>
          </a:p>
        </p:txBody>
      </p:sp>
    </p:spTree>
    <p:extLst>
      <p:ext uri="{BB962C8B-B14F-4D97-AF65-F5344CB8AC3E}">
        <p14:creationId xmlns:p14="http://schemas.microsoft.com/office/powerpoint/2010/main" val="327301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91D6B54-D56B-8D87-09BC-F3E7CBED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0C8A1-E8D7-A203-1C66-2EC4826F6F43}"/>
              </a:ext>
            </a:extLst>
          </p:cNvPr>
          <p:cNvSpPr txBox="1"/>
          <p:nvPr/>
        </p:nvSpPr>
        <p:spPr>
          <a:xfrm>
            <a:off x="729049" y="3244334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 Macrophages</a:t>
            </a:r>
          </a:p>
        </p:txBody>
      </p:sp>
    </p:spTree>
    <p:extLst>
      <p:ext uri="{BB962C8B-B14F-4D97-AF65-F5344CB8AC3E}">
        <p14:creationId xmlns:p14="http://schemas.microsoft.com/office/powerpoint/2010/main" val="141913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39E2EAE8-6657-9B26-8239-515F7136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644FD-C167-A311-D7F7-B4711E492765}"/>
              </a:ext>
            </a:extLst>
          </p:cNvPr>
          <p:cNvSpPr txBox="1"/>
          <p:nvPr/>
        </p:nvSpPr>
        <p:spPr>
          <a:xfrm>
            <a:off x="729049" y="324433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CD8+ T cells</a:t>
            </a:r>
          </a:p>
        </p:txBody>
      </p:sp>
    </p:spTree>
    <p:extLst>
      <p:ext uri="{BB962C8B-B14F-4D97-AF65-F5344CB8AC3E}">
        <p14:creationId xmlns:p14="http://schemas.microsoft.com/office/powerpoint/2010/main" val="123778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60B96-D0BD-58FA-88C7-4C74A5EE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38A3B-D7C4-9816-4DE0-5D7B0D5071F5}"/>
              </a:ext>
            </a:extLst>
          </p:cNvPr>
          <p:cNvSpPr txBox="1"/>
          <p:nvPr/>
        </p:nvSpPr>
        <p:spPr>
          <a:xfrm>
            <a:off x="729049" y="324433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CD4+ T cells</a:t>
            </a:r>
          </a:p>
        </p:txBody>
      </p:sp>
    </p:spTree>
    <p:extLst>
      <p:ext uri="{BB962C8B-B14F-4D97-AF65-F5344CB8AC3E}">
        <p14:creationId xmlns:p14="http://schemas.microsoft.com/office/powerpoint/2010/main" val="26445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F6853A-857E-8438-63C2-B1EFEEF8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E8D41-B509-860D-0E37-7CAFB23C4263}"/>
              </a:ext>
            </a:extLst>
          </p:cNvPr>
          <p:cNvSpPr txBox="1"/>
          <p:nvPr/>
        </p:nvSpPr>
        <p:spPr>
          <a:xfrm>
            <a:off x="729049" y="324433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CD4+ T cells</a:t>
            </a:r>
          </a:p>
        </p:txBody>
      </p:sp>
    </p:spTree>
    <p:extLst>
      <p:ext uri="{BB962C8B-B14F-4D97-AF65-F5344CB8AC3E}">
        <p14:creationId xmlns:p14="http://schemas.microsoft.com/office/powerpoint/2010/main" val="360450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ECC20B8-043A-4923-C756-8790E686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162C95-9A21-2652-E98F-EC6DFF461AC8}"/>
              </a:ext>
            </a:extLst>
          </p:cNvPr>
          <p:cNvSpPr txBox="1"/>
          <p:nvPr/>
        </p:nvSpPr>
        <p:spPr>
          <a:xfrm>
            <a:off x="729049" y="324433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cells</a:t>
            </a:r>
          </a:p>
        </p:txBody>
      </p:sp>
    </p:spTree>
    <p:extLst>
      <p:ext uri="{BB962C8B-B14F-4D97-AF65-F5344CB8AC3E}">
        <p14:creationId xmlns:p14="http://schemas.microsoft.com/office/powerpoint/2010/main" val="120220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89DF9753-E665-B8B6-E609-350A7222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27845-5A0D-48E6-8081-E0B41C2B9576}"/>
              </a:ext>
            </a:extLst>
          </p:cNvPr>
          <p:cNvSpPr txBox="1"/>
          <p:nvPr/>
        </p:nvSpPr>
        <p:spPr>
          <a:xfrm>
            <a:off x="729049" y="324433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cells</a:t>
            </a:r>
          </a:p>
        </p:txBody>
      </p:sp>
    </p:spTree>
    <p:extLst>
      <p:ext uri="{BB962C8B-B14F-4D97-AF65-F5344CB8AC3E}">
        <p14:creationId xmlns:p14="http://schemas.microsoft.com/office/powerpoint/2010/main" val="265100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12650E-F5D0-625C-DEE5-EFEE821C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76DD2-ED30-3A08-F01A-A14664E7E6E5}"/>
              </a:ext>
            </a:extLst>
          </p:cNvPr>
          <p:cNvSpPr txBox="1"/>
          <p:nvPr/>
        </p:nvSpPr>
        <p:spPr>
          <a:xfrm>
            <a:off x="729049" y="3244334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Monocytes</a:t>
            </a:r>
          </a:p>
        </p:txBody>
      </p:sp>
    </p:spTree>
    <p:extLst>
      <p:ext uri="{BB962C8B-B14F-4D97-AF65-F5344CB8AC3E}">
        <p14:creationId xmlns:p14="http://schemas.microsoft.com/office/powerpoint/2010/main" val="408858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096F6B-98D4-E052-4390-D4A9CE15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088F33-A4EF-D295-0D11-4F07F5A5786D}"/>
              </a:ext>
            </a:extLst>
          </p:cNvPr>
          <p:cNvSpPr txBox="1"/>
          <p:nvPr/>
        </p:nvSpPr>
        <p:spPr>
          <a:xfrm>
            <a:off x="729049" y="3244334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Monocytes</a:t>
            </a:r>
          </a:p>
        </p:txBody>
      </p:sp>
    </p:spTree>
    <p:extLst>
      <p:ext uri="{BB962C8B-B14F-4D97-AF65-F5344CB8AC3E}">
        <p14:creationId xmlns:p14="http://schemas.microsoft.com/office/powerpoint/2010/main" val="397692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4231957-CC5F-B6FA-7653-97A3099A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891C4-9D05-1D52-8D1B-44DA52446CBB}"/>
              </a:ext>
            </a:extLst>
          </p:cNvPr>
          <p:cNvSpPr txBox="1"/>
          <p:nvPr/>
        </p:nvSpPr>
        <p:spPr>
          <a:xfrm>
            <a:off x="729049" y="3244334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 Macrophages</a:t>
            </a:r>
          </a:p>
        </p:txBody>
      </p:sp>
    </p:spTree>
    <p:extLst>
      <p:ext uri="{BB962C8B-B14F-4D97-AF65-F5344CB8AC3E}">
        <p14:creationId xmlns:p14="http://schemas.microsoft.com/office/powerpoint/2010/main" val="259428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N Street</dc:creator>
  <cp:lastModifiedBy>Kelly N Street</cp:lastModifiedBy>
  <cp:revision>2</cp:revision>
  <dcterms:created xsi:type="dcterms:W3CDTF">2023-01-27T23:08:38Z</dcterms:created>
  <dcterms:modified xsi:type="dcterms:W3CDTF">2023-01-27T23:20:33Z</dcterms:modified>
</cp:coreProperties>
</file>